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2D637-C006-42E6-A174-C6026AE378E9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01250-761B-44F6-8368-AF30FD50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9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395E-E079-DACB-6D25-57F51D4C9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1E57C-29F5-F905-5B42-98C60F0F8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F71E9-5DA9-7716-49A2-F07114C2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502B-4907-75FF-A9BB-80D9AAFE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71CF6-B4C0-BF2D-11DE-E0BEA28B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6F19-9775-741C-EC49-DCCF3BD2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F0242-646E-6F4E-4E1B-AC31A2A15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D07D-9B81-ABE3-7185-B4C08B8F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A1A36-FE5F-FA2B-E9EB-26D3D7CB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2252-D52F-CD5B-E286-2EBB19BB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0644E3-D095-45E8-8EA0-E2AFF3A4D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6AE5F-5955-AAB2-4652-F50EBBA57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DC67C-13F0-0123-EE54-C39B5162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E99A-F71D-6B91-D588-F6996A61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3557B-A0F3-3845-E09A-48858AAB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4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5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89E8-FCB4-9DA9-0A7D-8655E39C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7BFB0-8F07-3C1B-C37E-6D7CB0A1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12626-62C0-F477-6CCC-65005110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81A14-A92C-660C-BFF1-2256458C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DDE6-514B-C120-9491-856D93CD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2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DE49-66CB-31F1-9FB1-26059AA7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83F89-DD41-2E22-51DF-3F664083C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583-9B81-8E22-40D8-D858C6B2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60ED-6415-E3A1-C265-30E2362C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6095-DBBF-DE47-6DE3-AC6B04F4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F89F-1659-6ADC-5C23-CA6D6DC1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7093D-9C34-89BA-4CAE-C09D987F0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4605B-DED1-0FE9-A171-7732D075D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56C3D-7BEB-7411-21D9-DA641225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14848-119F-0F22-5E3E-EF27FC13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F5BDF-DA69-6CA4-0E68-1D9BD9F2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D7A2-D118-7739-D659-DFF55A94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97781-3927-4358-341E-FBC58DA9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6BBA0-9B8D-A118-6CB6-3A58186FF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9F280-F299-00B9-8708-87B5B5566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469B73-0A37-32C7-7EFE-CA944A25F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22BFB-5D16-D151-CDC9-0503AD1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7A83C-873D-2132-A807-823449AC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39121-25AA-5210-271C-D81FADD0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1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B2B7-ADD3-F38E-0BC4-21ED3359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E4067-9BC8-6E83-5B87-013F4232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0997B-C324-3856-6EA1-C25D9F70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1111C-142F-7C72-5849-8AA401A2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0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EDFE2-60CD-B3B1-B4B2-42D1FDA3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317B3-B0F4-473A-0AF2-297BAD47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78CF-1FF8-0175-AB59-DDDB669A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E2DA-CD90-4D21-CECB-9C6D5B8F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4B0E-7D6B-BC5C-4F21-A013E8D54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58BE8-98A4-EBA6-E87B-9A490FF09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7C946-03D1-3B40-1975-BBBCCB6D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7332-801A-85BB-0C55-AA0F32C5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D4EAC-E46E-EE20-FB5B-CA709ED0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5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2EC4-5BAC-99BD-A525-A130C8B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F67D5-1C5D-9DCF-4AE1-082A7C519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D2C99-36B1-C8B8-21D0-3540E714E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886B7-56B2-05F6-417C-4429B161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6761A-6FDB-FF76-70E2-C4AE1D0B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53415-C75E-0F45-3E41-EDDDC14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0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E32D0-F8E7-6CFB-FABB-8CC60C47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99FAE-B5CA-E0E4-F007-632D8D52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4C42-F4BB-671F-8EC9-FE1A75D3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3665-1FF2-646B-F7DC-DBF5D5822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7846-5AAA-0208-57FF-05A7D36F6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Shekhar 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Changing the default Model at run time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Element Binding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Event Object concept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create a 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Using the predefined Formatter Classes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50" dirty="0">
                <a:solidFill>
                  <a:prstClr val="white"/>
                </a:solidFill>
                <a:latin typeface="Calibri" panose="020F0502020204030204"/>
              </a:rPr>
              <a:t>Shekhar Vedi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150</Words>
  <Application>Microsoft Office PowerPoint</Application>
  <PresentationFormat>Widescreen</PresentationFormat>
  <Paragraphs>42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2</cp:revision>
  <dcterms:created xsi:type="dcterms:W3CDTF">2023-08-10T16:09:42Z</dcterms:created>
  <dcterms:modified xsi:type="dcterms:W3CDTF">2023-08-10T16:16:11Z</dcterms:modified>
</cp:coreProperties>
</file>